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56AD-FC37-5EB5-831F-46D6344AC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ECB3A-8FBC-D810-21E9-883BDCBFA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B442D-7579-6726-4292-847F49541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E67E8-6566-7490-3913-CFA42F3A2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F0D2-0433-E151-6137-FEBC5437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7579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364C6-5A2D-CF90-C39C-73E7552BE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B65EC-83CD-02FF-3CAB-3A06B8344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FFC93-EFB1-7F33-E8F6-90D306AE7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77B09-BA39-090B-7D46-C0D44D205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DBEE-7882-684D-D9FE-D8E67A18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607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8AB75-445D-0485-024E-B4EBCFC7D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404274-360E-0610-8FE3-E9E6324A2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3F844-C96C-FF06-403C-0B0A1DA47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56DA1-0333-E016-1982-E6676DAB0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10DBD-7758-D205-69E4-A1214434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8548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DDE9-3CFC-49F8-D6BF-C0F5FAC49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78D70-0A5B-BD33-70DA-F33C4B4A4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F9E49-3748-CD1D-1DE9-2B6E39887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C2CF55-F29D-922D-0EBA-D29302C9A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7F26A-831B-168C-D7FA-54A6975B3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8403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6B074-9FA2-9949-D08E-8E10D9943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B0D39-73EF-D6A0-5754-7BA9C31DC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739D8A-5195-8736-1E4D-BAF7B1573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50D14-3AB5-B861-7E63-06C9D8CD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96D3B0-B1F8-51AB-DD60-FD11B460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04699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2B014-9761-481D-D38C-7AAC6D283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90BE3-F2F2-84E8-C445-7F63B0011C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B82E36-8A24-4AAB-325F-B95A62E56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BEA11A-878A-0FCE-70FB-A01910F61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3500A5-CB22-7E5F-66A3-C2EE1552E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5E0D5-C1A3-5AF0-B95D-C5D98CA2C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04113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544DF-C767-350D-0337-B400576EB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1EA70-84F6-C0D8-2A39-CD0353E4C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437FA-176F-49C4-1534-7C3E5A512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39FC78-8996-EAAA-4744-6B23751E93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217B09-C7F2-6A25-423B-6066114955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CE8C06-010F-645C-A6FF-76A4BB682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D38251-FC24-15DE-3685-C2180ACE5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A7B9FE-1689-D858-3975-2FAF6DC28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757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A24B7-DECB-C582-C230-06601F485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18F13-9961-65C2-1EBF-7DF62F2A7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77373F-6FB3-CF8F-2BB8-B928C6835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F05B90-F2B6-B636-B6B8-AA4F3E07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178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915B9B-DACC-7323-7128-03F74236A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144832-107C-B315-9DAE-F440453D7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D051E2-AAC1-2664-BCA5-9D50956A6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4509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6C74C-D341-098E-11D1-8B42E30B3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D4C0F-F79E-263E-2063-F08A61318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AB506-A3EB-784F-CF9A-98A150BDD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9F97B-67B7-3453-F17B-CB0177113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7E012-B6F2-5D53-014C-A9E15C831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B9792-D932-8ECE-5821-9428AAB41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5127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836AE-D918-F3E6-66AF-B5B3A1B9F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635880-78EF-38B3-FABA-2360198175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6BD9C-409C-ED51-5EFF-9135F6F39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6E4A9-1CB4-6427-F805-A5E4BF9AF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61441-B92F-5F51-59FB-3628DE57A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6171B-A6CA-3E89-CFCF-4BEBFB331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952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F92CCE-19BB-F402-4051-34D58614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B3F68D-6F2F-B666-5D4E-17D3AD9BCA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3C6CB-5644-2421-D264-9DBB9C53D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0F8981-E60B-4D60-B298-E02DF633CA5D}" type="datetimeFigureOut">
              <a:rPr lang="en-AU" smtClean="0"/>
              <a:t>13/04/2026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7BCAC-A2C4-C088-149A-64AB36AA05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85341-A3FC-57B8-4CC8-4EE05E8E8A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118CEB-DEFA-444C-B918-478D115846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63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C8ED6-18CA-8B0C-9C8B-DDFB1AA82A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9929EE-D308-FA8B-C739-C750C50D17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BD3109C-8E8F-0948-3CE0-F9C3C34052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56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West</dc:creator>
  <cp:lastModifiedBy>Vasquez, Luis</cp:lastModifiedBy>
  <cp:revision>2</cp:revision>
  <dcterms:created xsi:type="dcterms:W3CDTF">2026-04-12T17:57:38Z</dcterms:created>
  <dcterms:modified xsi:type="dcterms:W3CDTF">2026-04-13T04:17:16Z</dcterms:modified>
</cp:coreProperties>
</file>